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0942-61C5-41ED-9358-7BFFE771A3BF}" type="datetimeFigureOut">
              <a:rPr lang="en-NZ" smtClean="0"/>
              <a:pPr/>
              <a:t>27/03/2014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E90DD-8D86-4FED-851B-74C0CF90C8B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d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14"/>
            <a:ext cx="9144000" cy="68535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Chocolate fudge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Written by: Ben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Illustrated by: Google images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B050"/>
                </a:solidFill>
              </a:rPr>
              <a:t>How to make chocolate fudge</a:t>
            </a:r>
            <a:endParaRPr lang="en-NZ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NZ" dirty="0" smtClean="0">
                <a:solidFill>
                  <a:srgbClr val="00B050"/>
                </a:solidFill>
              </a:rPr>
              <a:t>Ingredients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2 cups sugar, 25g butter, 1/2 cup milk, 1 tablespoon cocoa, 1/8 teaspoon vanilla essence.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Directions</a:t>
            </a:r>
          </a:p>
          <a:p>
            <a:r>
              <a:rPr lang="en-NZ" dirty="0" smtClean="0">
                <a:solidFill>
                  <a:srgbClr val="00B050"/>
                </a:solidFill>
              </a:rPr>
              <a:t>1.Comb all ingredients into a saucepan exept vanilla essence 2.gently bring to a light boil and stir occasionally 3.after approximately 20 minutes start testing the fudge by dropping a little bit into a glass of water, if it forms a soft ball then it is ready. 4. remove from heat add vanilla and beat until thick. Pour into dish and leave to set. Cut once set with a knife under cold water and there you have some fudge</a:t>
            </a:r>
            <a:endParaRPr lang="en-NZ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8935"/>
            <a:ext cx="9144001" cy="6849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00"/>
                </a:solidFill>
              </a:rPr>
              <a:t>Is chocolate fudge good for you?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Umm well no I don't expect that much sugar for you would be healthy but it sounds delicious.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Who invented fudge?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Fudge history before 1884 is unclear but fudge was thought to be an American invention.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What are the main types of fudge?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The main types of fudge are chocolate, banana, caramel, there is even Irish fudge the types of fudge are endless.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B0F0"/>
                </a:solidFill>
              </a:rPr>
              <a:t>When was fudge invented</a:t>
            </a:r>
            <a:endParaRPr lang="en-NZ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>
                <a:solidFill>
                  <a:srgbClr val="00B0F0"/>
                </a:solidFill>
              </a:rPr>
              <a:t>American folk lore has it that fudge was invented in the united states more than 100 years ago.</a:t>
            </a:r>
          </a:p>
          <a:p>
            <a:endParaRPr lang="en-NZ" dirty="0" smtClean="0">
              <a:solidFill>
                <a:srgbClr val="00B0F0"/>
              </a:solidFill>
            </a:endParaRPr>
          </a:p>
          <a:p>
            <a:endParaRPr lang="en-NZ" dirty="0" smtClean="0">
              <a:solidFill>
                <a:srgbClr val="00B0F0"/>
              </a:solidFill>
            </a:endParaRPr>
          </a:p>
          <a:p>
            <a:endParaRPr lang="en-NZ" dirty="0" smtClean="0">
              <a:solidFill>
                <a:srgbClr val="00B0F0"/>
              </a:solidFill>
            </a:endParaRPr>
          </a:p>
          <a:p>
            <a:endParaRPr lang="en-NZ" dirty="0" smtClean="0">
              <a:solidFill>
                <a:srgbClr val="00B0F0"/>
              </a:solidFill>
            </a:endParaRPr>
          </a:p>
          <a:p>
            <a:endParaRPr lang="en-NZ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NZ" dirty="0" smtClean="0">
                <a:solidFill>
                  <a:srgbClr val="00B0F0"/>
                </a:solidFill>
              </a:rPr>
              <a:t>Thanks for watching</a:t>
            </a:r>
            <a:endParaRPr lang="en-NZ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225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Chocolate fudge</vt:lpstr>
      <vt:lpstr>How to make chocolate fudge</vt:lpstr>
      <vt:lpstr>Is chocolate fudge good for you?</vt:lpstr>
      <vt:lpstr>When was fudge invented</vt:lpstr>
    </vt:vector>
  </TitlesOfParts>
  <Company>Sancta Maria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Chocolate fudge</dc:title>
  <dc:creator>ICT Services</dc:creator>
  <cp:lastModifiedBy>ICT Services</cp:lastModifiedBy>
  <cp:revision>23</cp:revision>
  <dcterms:created xsi:type="dcterms:W3CDTF">2014-03-24T03:12:12Z</dcterms:created>
  <dcterms:modified xsi:type="dcterms:W3CDTF">2014-03-27T07:10:51Z</dcterms:modified>
</cp:coreProperties>
</file>